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58" y="-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ny Sykes" userId="6d14b485b0b7419e" providerId="LiveId" clId="{8CB021B6-208E-4B8E-B089-9953CB6B5E0D}"/>
    <pc:docChg chg="custSel modSld">
      <pc:chgData name="Penny Sykes" userId="6d14b485b0b7419e" providerId="LiveId" clId="{8CB021B6-208E-4B8E-B089-9953CB6B5E0D}" dt="2026-05-18T17:37:20.638" v="64" actId="20577"/>
      <pc:docMkLst>
        <pc:docMk/>
      </pc:docMkLst>
      <pc:sldChg chg="modSp mod">
        <pc:chgData name="Penny Sykes" userId="6d14b485b0b7419e" providerId="LiveId" clId="{8CB021B6-208E-4B8E-B089-9953CB6B5E0D}" dt="2026-05-18T17:37:20.638" v="64" actId="20577"/>
        <pc:sldMkLst>
          <pc:docMk/>
          <pc:sldMk cId="2113230055" sldId="261"/>
        </pc:sldMkLst>
        <pc:spChg chg="mod">
          <ac:chgData name="Penny Sykes" userId="6d14b485b0b7419e" providerId="LiveId" clId="{8CB021B6-208E-4B8E-B089-9953CB6B5E0D}" dt="2026-05-18T17:37:20.638" v="64" actId="20577"/>
          <ac:spMkLst>
            <pc:docMk/>
            <pc:sldMk cId="2113230055" sldId="261"/>
            <ac:spMk id="4" creationId="{764AE5DE-9072-0AA9-234D-09A09D8F68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5569-A174-F625-421D-4E427BD9F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51113-99C8-C81D-3AF8-FDBDE8CCB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6EF81-7CE3-29AA-1A69-0F0BEABA3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781B-43B1-466D-8031-11D0CEE46CED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748B9-6D75-68BF-3392-6E5B52F2B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1E1FC-9D8E-42B9-9937-F633EB36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918-DA2A-4028-8F27-6F095BB64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34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DD96-0812-87A1-2184-7A5D17B7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024DE-E209-20F8-2724-61F9C429B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42EAE-73E6-3384-3521-1229BBBB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781B-43B1-466D-8031-11D0CEE46CED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FACD0-5F64-CC45-E1A0-FDDB0972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CFB47-9B04-F530-73CC-C61A9C35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918-DA2A-4028-8F27-6F095BB64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92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607EB5-6CCD-2C88-6F02-7C9FD386D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E861A-7637-CBE7-A2C4-FE1F937A5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6FD5C-7850-4EE6-6359-E86D79C0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781B-43B1-466D-8031-11D0CEE46CED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FC1F5-264C-E4A3-2014-A5928260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8939D-64AB-8C05-2C2B-55CAC23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918-DA2A-4028-8F27-6F095BB64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88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28C4-1318-CF25-2674-952FD0C36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782B4-CD25-F17E-1AD8-FC4B8AA69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4F0A3-EADF-FD64-5434-E78BD7C69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781B-43B1-466D-8031-11D0CEE46CED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6AA8E-CBE0-1AEA-110F-57C112B5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FEEB1-B7E5-7ED9-DD01-0A84EB59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918-DA2A-4028-8F27-6F095BB64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9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F9AB-0028-F43F-16CB-754B84C0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98996-C476-A9B8-AA76-E6DB30875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1F0A2-61D1-FA71-EFFF-A4BFAD28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781B-43B1-466D-8031-11D0CEE46CED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B95B0-0E55-124D-EA55-552D7B00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B4F52-F2CA-ACAB-87A5-15141190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918-DA2A-4028-8F27-6F095BB64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09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EF2C-2D05-92F8-34C9-A55E2306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3961-8C95-8301-8B9F-074F6D8CA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ECE63-855A-4911-7428-7D9197F2D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EA050-1E6A-9B18-EE87-0B1630BD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781B-43B1-466D-8031-11D0CEE46CED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403A3-8C90-D5B9-06E1-A63827D30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8198E-0A12-3E91-D540-E13B8DE1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918-DA2A-4028-8F27-6F095BB64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3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BC72-2EEE-9C8D-ACBD-38D8D9077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29B91-8370-1951-4664-B72847F11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3FE1C-88B9-686B-7434-CAE2B7A33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21AEB-A954-F90D-670D-5F7DFBAE5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44BD79-1BEC-F90C-0E92-29682AB3F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51EDC7-25D1-3565-30EC-3062DF01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781B-43B1-466D-8031-11D0CEE46CED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6CB98-4000-C5BD-81AA-A7A258BE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DC036-51EC-670E-B31F-5C883082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918-DA2A-4028-8F27-6F095BB64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3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B9951-486E-691B-3B63-F325848D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15B51-CF92-F837-BA67-C5ED0781E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781B-43B1-466D-8031-11D0CEE46CED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F3712-35AE-6295-00C2-5DE4C80D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9826F-C804-9675-1DDC-55858DBC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918-DA2A-4028-8F27-6F095BB64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50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3558B-B935-C0D4-BF39-9E689B7D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781B-43B1-466D-8031-11D0CEE46CED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0AA431-45DB-3D88-98DE-C96A53A3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CFC0E-E33B-55B1-2226-8E571AE9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918-DA2A-4028-8F27-6F095BB64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59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26A1-23DE-A40E-B01B-A15B0595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667E6-88DC-BD6A-00DB-B9F30ABEE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450AA-B1BC-2C75-60AF-1C5AFA30C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60353-7DA6-F8A0-CF8A-DB5FA53C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781B-43B1-466D-8031-11D0CEE46CED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64730-EB14-2234-43A8-42845DDC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DA845-B4DE-4F9C-0DE2-176FE1F1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918-DA2A-4028-8F27-6F095BB64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28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AF279-8A58-C839-5B30-111F7AAB3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FE19D-9285-C791-C15F-6EFE3BBCC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16003-750E-944D-652C-1D01BCD38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6B75B-31CB-D8D2-93BC-21EFCD956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781B-43B1-466D-8031-11D0CEE46CED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BD819-16AD-5667-71AE-0FDDF1E7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6F387-15A1-DE3B-1799-55FD0FFD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918-DA2A-4028-8F27-6F095BB64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33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4EBD5-050B-2F9E-CEB2-5962F0C7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AB63C-A111-A14E-E492-765ABA420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A1781-E1D0-1513-F799-954394342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C781B-43B1-466D-8031-11D0CEE46CED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B263-9218-997F-A7DB-F13CF5882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1988-0FB0-16E1-3988-46480D88D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31F918-DA2A-4028-8F27-6F095BB64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0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884C-0AF1-4C96-453B-C85C79B4B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EOHS – Numbers, Boundary and Occupation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A283F-D3F2-A70A-EA29-AFEEB47BE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7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3785-6556-80D7-A7DC-E966F559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Pic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D5F93-54B6-CCD6-EAB4-3B0D464E3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027" y="365125"/>
            <a:ext cx="6745174" cy="637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3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1C40-AF1F-3370-647F-59A16EEA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WPC Boundary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44503-086A-573B-9FF5-4D4D95668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26" y="643642"/>
            <a:ext cx="5346834" cy="557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3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F4F5E-C25F-C1C4-1295-5E994B27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East of Road – Planned properties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1597C-EC1E-3F39-5083-EAA722042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81" y="1430486"/>
            <a:ext cx="10129520" cy="52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4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F11F-03C6-9292-EAD7-50995286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5366E-3618-8D1D-617F-2C3EBB5F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38" y="702133"/>
            <a:ext cx="10154042" cy="57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4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4F3EB1-9569-5D7A-382B-494C7280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 on current occupancies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AE5DE-9072-0AA9-234D-09A09D8F6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North of Railway (Wain):</a:t>
            </a:r>
          </a:p>
          <a:p>
            <a:pPr lvl="1"/>
            <a:r>
              <a:rPr lang="en-GB" dirty="0"/>
              <a:t>Planned for 327 properties</a:t>
            </a:r>
          </a:p>
          <a:p>
            <a:pPr lvl="1"/>
            <a:r>
              <a:rPr lang="en-GB" dirty="0"/>
              <a:t>Mainly Stoke Gifford, some WPC</a:t>
            </a:r>
          </a:p>
          <a:p>
            <a:pPr lvl="1"/>
            <a:r>
              <a:rPr lang="en-GB" dirty="0"/>
              <a:t>Phase 1: 150 properties occupied</a:t>
            </a:r>
          </a:p>
          <a:p>
            <a:pPr lvl="1"/>
            <a:r>
              <a:rPr lang="en-GB" dirty="0"/>
              <a:t>Phase 2: 154 properties: start being occupied this summer</a:t>
            </a:r>
          </a:p>
          <a:p>
            <a:r>
              <a:rPr lang="en-GB" dirty="0"/>
              <a:t>South </a:t>
            </a:r>
            <a:r>
              <a:rPr lang="en-GB"/>
              <a:t>of Railway (Crest):</a:t>
            </a:r>
            <a:endParaRPr lang="en-GB" dirty="0"/>
          </a:p>
          <a:p>
            <a:pPr lvl="1"/>
            <a:r>
              <a:rPr lang="en-GB" dirty="0"/>
              <a:t>Planned for 1290 properties</a:t>
            </a:r>
          </a:p>
          <a:p>
            <a:pPr lvl="1"/>
            <a:r>
              <a:rPr lang="en-GB" dirty="0"/>
              <a:t>All WPC</a:t>
            </a:r>
          </a:p>
          <a:p>
            <a:pPr lvl="1"/>
            <a:r>
              <a:rPr lang="en-GB" dirty="0"/>
              <a:t>Phase 1 complete</a:t>
            </a:r>
          </a:p>
          <a:p>
            <a:pPr lvl="1"/>
            <a:r>
              <a:rPr lang="en-GB" dirty="0"/>
              <a:t>Phase 2 well underway</a:t>
            </a:r>
          </a:p>
          <a:p>
            <a:pPr lvl="1"/>
            <a:r>
              <a:rPr lang="en-GB" dirty="0"/>
              <a:t>Phases 3 – 5: planning </a:t>
            </a:r>
            <a:r>
              <a:rPr lang="en-GB" dirty="0" err="1"/>
              <a:t>applics</a:t>
            </a:r>
            <a:r>
              <a:rPr lang="en-GB" dirty="0"/>
              <a:t> all in</a:t>
            </a:r>
          </a:p>
          <a:p>
            <a:pPr lvl="1"/>
            <a:r>
              <a:rPr lang="en-GB" dirty="0"/>
              <a:t>407 houses occupied (April 26)</a:t>
            </a:r>
          </a:p>
        </p:txBody>
      </p:sp>
    </p:spTree>
    <p:extLst>
      <p:ext uri="{BB962C8B-B14F-4D97-AF65-F5344CB8AC3E}">
        <p14:creationId xmlns:p14="http://schemas.microsoft.com/office/powerpoint/2010/main" val="2113230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89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EOHS – Numbers, Boundary and Occupation</vt:lpstr>
      <vt:lpstr>Site Pic</vt:lpstr>
      <vt:lpstr>WPC Boundary</vt:lpstr>
      <vt:lpstr>East of Road – Planned properties</vt:lpstr>
      <vt:lpstr>PowerPoint Presentation</vt:lpstr>
      <vt:lpstr>Update on current occupancies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Penny Sykes</dc:creator>
  <cp:lastModifiedBy>Penny Sykes</cp:lastModifiedBy>
  <cp:revision>1</cp:revision>
  <dcterms:created xsi:type="dcterms:W3CDTF">2026-05-18T17:09:31Z</dcterms:created>
  <dcterms:modified xsi:type="dcterms:W3CDTF">2026-05-18T17:37:20Z</dcterms:modified>
</cp:coreProperties>
</file>